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9/25/2017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9/25/2017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9/25/2017</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9/25/2017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Middle ages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315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58736" y="-318149"/>
            <a:ext cx="5717707" cy="7176149"/>
          </a:xfrm>
          <a:prstGeom prst="rect">
            <a:avLst/>
          </a:prstGeom>
        </p:spPr>
      </p:pic>
    </p:spTree>
    <p:extLst>
      <p:ext uri="{BB962C8B-B14F-4D97-AF65-F5344CB8AC3E}">
        <p14:creationId xmlns:p14="http://schemas.microsoft.com/office/powerpoint/2010/main" val="419126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500-1400</a:t>
            </a:r>
            <a:endParaRPr lang="en-US" dirty="0"/>
          </a:p>
        </p:txBody>
      </p:sp>
      <p:sp>
        <p:nvSpPr>
          <p:cNvPr id="3" name="Content Placeholder 2"/>
          <p:cNvSpPr>
            <a:spLocks noGrp="1"/>
          </p:cNvSpPr>
          <p:nvPr>
            <p:ph idx="1"/>
          </p:nvPr>
        </p:nvSpPr>
        <p:spPr/>
        <p:txBody>
          <a:bodyPr/>
          <a:lstStyle/>
          <a:p>
            <a:r>
              <a:rPr lang="en-US" sz="2800" dirty="0" smtClean="0"/>
              <a:t>Also known as the medieval period</a:t>
            </a:r>
          </a:p>
          <a:p>
            <a:r>
              <a:rPr lang="en-US" sz="2800" dirty="0" smtClean="0"/>
              <a:t>During this time period, we see a lot of growth in population. That all changed however when the Black death plague struck, wiping out about a third of the population. </a:t>
            </a:r>
          </a:p>
          <a:p>
            <a:r>
              <a:rPr lang="en-US" sz="2800" dirty="0" smtClean="0"/>
              <a:t>Many advancements of technology were formed during this time as well. </a:t>
            </a:r>
          </a:p>
          <a:p>
            <a:endParaRPr lang="en-US" dirty="0"/>
          </a:p>
        </p:txBody>
      </p:sp>
    </p:spTree>
    <p:extLst>
      <p:ext uri="{BB962C8B-B14F-4D97-AF65-F5344CB8AC3E}">
        <p14:creationId xmlns:p14="http://schemas.microsoft.com/office/powerpoint/2010/main" val="377506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Durham Cathedral </a:t>
            </a:r>
            <a:endParaRPr lang="en-US" dirty="0"/>
          </a:p>
        </p:txBody>
      </p:sp>
      <p:sp>
        <p:nvSpPr>
          <p:cNvPr id="3" name="Content Placeholder 2"/>
          <p:cNvSpPr>
            <a:spLocks noGrp="1"/>
          </p:cNvSpPr>
          <p:nvPr>
            <p:ph idx="1"/>
          </p:nvPr>
        </p:nvSpPr>
        <p:spPr/>
        <p:txBody>
          <a:bodyPr>
            <a:normAutofit/>
          </a:bodyPr>
          <a:lstStyle/>
          <a:p>
            <a:r>
              <a:rPr lang="en-US" sz="3200" dirty="0" smtClean="0"/>
              <a:t>Located in Durham, England, this cathedral symbolizes the modern architecture in this time period. </a:t>
            </a:r>
            <a:endParaRPr lang="en-US" sz="3200" dirty="0"/>
          </a:p>
        </p:txBody>
      </p:sp>
    </p:spTree>
    <p:extLst>
      <p:ext uri="{BB962C8B-B14F-4D97-AF65-F5344CB8AC3E}">
        <p14:creationId xmlns:p14="http://schemas.microsoft.com/office/powerpoint/2010/main" val="301041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38795" y="1146221"/>
            <a:ext cx="9200637" cy="4928092"/>
          </a:xfrm>
          <a:prstGeom prst="rect">
            <a:avLst/>
          </a:prstGeom>
        </p:spPr>
      </p:pic>
    </p:spTree>
    <p:extLst>
      <p:ext uri="{BB962C8B-B14F-4D97-AF65-F5344CB8AC3E}">
        <p14:creationId xmlns:p14="http://schemas.microsoft.com/office/powerpoint/2010/main" val="223941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91167" y="991674"/>
            <a:ext cx="8009666" cy="5159912"/>
          </a:xfrm>
          <a:prstGeom prst="rect">
            <a:avLst/>
          </a:prstGeom>
        </p:spPr>
      </p:pic>
    </p:spTree>
    <p:extLst>
      <p:ext uri="{BB962C8B-B14F-4D97-AF65-F5344CB8AC3E}">
        <p14:creationId xmlns:p14="http://schemas.microsoft.com/office/powerpoint/2010/main" val="374628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03042" y="642594"/>
            <a:ext cx="8142217" cy="5430796"/>
          </a:xfrm>
          <a:prstGeom prst="rect">
            <a:avLst/>
          </a:prstGeom>
        </p:spPr>
      </p:pic>
    </p:spTree>
    <p:extLst>
      <p:ext uri="{BB962C8B-B14F-4D97-AF65-F5344CB8AC3E}">
        <p14:creationId xmlns:p14="http://schemas.microsoft.com/office/powerpoint/2010/main" val="29549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Notre Dame</a:t>
            </a:r>
            <a:endParaRPr lang="en-US" dirty="0"/>
          </a:p>
        </p:txBody>
      </p:sp>
      <p:sp>
        <p:nvSpPr>
          <p:cNvPr id="3" name="Content Placeholder 2"/>
          <p:cNvSpPr>
            <a:spLocks noGrp="1"/>
          </p:cNvSpPr>
          <p:nvPr>
            <p:ph idx="1"/>
          </p:nvPr>
        </p:nvSpPr>
        <p:spPr/>
        <p:txBody>
          <a:bodyPr>
            <a:normAutofit/>
          </a:bodyPr>
          <a:lstStyle/>
          <a:p>
            <a:r>
              <a:rPr lang="en-US" sz="3600" dirty="0" smtClean="0"/>
              <a:t>Located in Paris, France, this cathedral symbolizes modern French gothic architecture. Most of the church was damaged, however, during the French revolution. It is one of the most well known cathedrals to this day. Also, the first building to use flying buttresses. </a:t>
            </a:r>
            <a:endParaRPr lang="en-US" sz="3600" dirty="0"/>
          </a:p>
        </p:txBody>
      </p:sp>
    </p:spTree>
    <p:extLst>
      <p:ext uri="{BB962C8B-B14F-4D97-AF65-F5344CB8AC3E}">
        <p14:creationId xmlns:p14="http://schemas.microsoft.com/office/powerpoint/2010/main" val="23642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49381" y="642594"/>
            <a:ext cx="7742375" cy="5610557"/>
          </a:xfrm>
          <a:prstGeom prst="rect">
            <a:avLst/>
          </a:prstGeom>
        </p:spPr>
      </p:pic>
    </p:spTree>
    <p:extLst>
      <p:ext uri="{BB962C8B-B14F-4D97-AF65-F5344CB8AC3E}">
        <p14:creationId xmlns:p14="http://schemas.microsoft.com/office/powerpoint/2010/main" val="423738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5083" y="251138"/>
            <a:ext cx="5706640" cy="660686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93780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TM03457510[[fn=Savon]]</Template>
  <TotalTime>18</TotalTime>
  <Words>127</Words>
  <Application>Microsoft Office PowerPoint</Application>
  <PresentationFormat>Widescreen</PresentationFormat>
  <Paragraphs>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Savon</vt:lpstr>
      <vt:lpstr>Middle ages</vt:lpstr>
      <vt:lpstr>500-1400</vt:lpstr>
      <vt:lpstr>Durham Cathedral </vt:lpstr>
      <vt:lpstr>PowerPoint Presentation</vt:lpstr>
      <vt:lpstr>PowerPoint Presentation</vt:lpstr>
      <vt:lpstr>PowerPoint Presentation</vt:lpstr>
      <vt:lpstr>Notre Dame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ages</dc:title>
  <dc:creator>Kristen Treglown</dc:creator>
  <cp:lastModifiedBy>Kristen Treglown</cp:lastModifiedBy>
  <cp:revision>3</cp:revision>
  <dcterms:created xsi:type="dcterms:W3CDTF">2017-09-25T14:42:40Z</dcterms:created>
  <dcterms:modified xsi:type="dcterms:W3CDTF">2017-09-25T15:01:01Z</dcterms:modified>
</cp:coreProperties>
</file>